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6" r:id="rId3"/>
  </p:sldMasterIdLst>
  <p:notesMasterIdLst>
    <p:notesMasterId r:id="rId17"/>
  </p:notesMasterIdLst>
  <p:sldIdLst>
    <p:sldId id="257" r:id="rId4"/>
    <p:sldId id="258" r:id="rId5"/>
    <p:sldId id="259" r:id="rId6"/>
    <p:sldId id="283" r:id="rId7"/>
    <p:sldId id="289" r:id="rId8"/>
    <p:sldId id="284" r:id="rId9"/>
    <p:sldId id="285" r:id="rId10"/>
    <p:sldId id="286" r:id="rId11"/>
    <p:sldId id="287" r:id="rId12"/>
    <p:sldId id="288" r:id="rId13"/>
    <p:sldId id="266" r:id="rId14"/>
    <p:sldId id="267" r:id="rId15"/>
    <p:sldId id="29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1D8D-41EC-4E36-8401-250289BECF0E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63A4F-EBD4-4425-B5AD-9D97D8972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49614" y="2564904"/>
            <a:ext cx="5994594" cy="43311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2996952"/>
            <a:ext cx="3898775" cy="438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fontAlgn="auto" hangingPunct="1">
              <a:spcAft>
                <a:spcPts val="0"/>
              </a:spcAft>
              <a:buFont typeface="Arial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t-IT" dirty="0"/>
              <a:t>Luogo e data</a:t>
            </a:r>
          </a:p>
        </p:txBody>
      </p:sp>
      <p:sp>
        <p:nvSpPr>
          <p:cNvPr id="9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467544" y="3655955"/>
            <a:ext cx="3888432" cy="345639"/>
          </a:xfrm>
          <a:prstGeom prst="rect">
            <a:avLst/>
          </a:prstGeom>
        </p:spPr>
        <p:txBody>
          <a:bodyPr/>
          <a:lstStyle>
            <a:lvl1pPr marL="0" indent="0" eaLnBrk="1" fontAlgn="auto" hangingPunct="1">
              <a:spcAft>
                <a:spcPts val="0"/>
              </a:spcAft>
              <a:buFont typeface="Arial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TIDS/COT.M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467544" y="4001592"/>
            <a:ext cx="3888432" cy="345639"/>
          </a:xfrm>
          <a:prstGeom prst="rect">
            <a:avLst/>
          </a:prstGeom>
        </p:spPr>
        <p:txBody>
          <a:bodyPr/>
          <a:lstStyle>
            <a:lvl1pPr marL="0" indent="0" eaLnBrk="1" fontAlgn="auto" hangingPunct="1">
              <a:spcAft>
                <a:spcPts val="0"/>
              </a:spcAft>
              <a:buFont typeface="Arial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Giuseppe Campagna</a:t>
            </a:r>
          </a:p>
        </p:txBody>
      </p:sp>
    </p:spTree>
    <p:extLst>
      <p:ext uri="{BB962C8B-B14F-4D97-AF65-F5344CB8AC3E}">
        <p14:creationId xmlns:p14="http://schemas.microsoft.com/office/powerpoint/2010/main" val="394136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923122"/>
            <a:ext cx="8229600" cy="49419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D1C24"/>
                </a:solidFill>
              </a:defRPr>
            </a:lvl1pPr>
          </a:lstStyle>
          <a:p>
            <a:r>
              <a:rPr lang="it-IT" dirty="0"/>
              <a:t>Sommario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3682752" cy="286571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Argomento 1</a:t>
            </a:r>
          </a:p>
          <a:p>
            <a:pPr lvl="0"/>
            <a:r>
              <a:rPr lang="it-IT" dirty="0"/>
              <a:t>Argomento 2</a:t>
            </a:r>
          </a:p>
          <a:p>
            <a:pPr lvl="0"/>
            <a:r>
              <a:rPr lang="it-IT" dirty="0"/>
              <a:t>Argomento 3</a:t>
            </a:r>
          </a:p>
          <a:p>
            <a:pPr lvl="1"/>
            <a:r>
              <a:rPr lang="it-IT" dirty="0"/>
              <a:t>Argomento 4</a:t>
            </a:r>
          </a:p>
          <a:p>
            <a:pPr lvl="2"/>
            <a:r>
              <a:rPr lang="it-IT" dirty="0"/>
              <a:t>Argomento 5</a:t>
            </a:r>
          </a:p>
          <a:p>
            <a:pPr lvl="4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453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84665" y="985125"/>
            <a:ext cx="7772400" cy="5215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ED1C24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84665" y="1589991"/>
            <a:ext cx="770485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sit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</a:t>
            </a:r>
            <a:r>
              <a:rPr lang="it-IT" dirty="0" err="1"/>
              <a:t>ut</a:t>
            </a:r>
            <a:r>
              <a:rPr lang="it-IT" dirty="0"/>
              <a:t>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ut</a:t>
            </a:r>
            <a:r>
              <a:rPr lang="it-IT" dirty="0"/>
              <a:t> </a:t>
            </a:r>
            <a:r>
              <a:rPr lang="it-IT" dirty="0" err="1"/>
              <a:t>aliquip</a:t>
            </a:r>
            <a:r>
              <a:rPr lang="it-IT" dirty="0"/>
              <a:t> ex </a:t>
            </a:r>
            <a:r>
              <a:rPr lang="it-IT" dirty="0" err="1"/>
              <a:t>ea</a:t>
            </a:r>
            <a:r>
              <a:rPr lang="it-IT" dirty="0"/>
              <a:t>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407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56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928" y="516659"/>
            <a:ext cx="5241637" cy="450851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097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8"/>
          <a:stretch/>
        </p:blipFill>
        <p:spPr>
          <a:xfrm>
            <a:off x="0" y="726830"/>
            <a:ext cx="9144000" cy="6131169"/>
          </a:xfrm>
          <a:prstGeom prst="rect">
            <a:avLst/>
          </a:prstGeom>
        </p:spPr>
      </p:pic>
      <p:sp>
        <p:nvSpPr>
          <p:cNvPr id="4" name="Rettangolo 3"/>
          <p:cNvSpPr/>
          <p:nvPr userDrawn="1"/>
        </p:nvSpPr>
        <p:spPr>
          <a:xfrm>
            <a:off x="0" y="332656"/>
            <a:ext cx="2339752" cy="5873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267744" cy="4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 descr="TemplateBusiness_254x190.5_EXPO_NUOVO@1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0" t="-1" b="86512"/>
          <a:stretch/>
        </p:blipFill>
        <p:spPr>
          <a:xfrm>
            <a:off x="7901354" y="0"/>
            <a:ext cx="1242646" cy="9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0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TemplateBusiness_254x190.5_EXPO_NUOVO@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6512"/>
          <a:stretch/>
        </p:blipFill>
        <p:spPr>
          <a:xfrm>
            <a:off x="0" y="0"/>
            <a:ext cx="9144000" cy="925115"/>
          </a:xfrm>
          <a:prstGeom prst="rect">
            <a:avLst/>
          </a:prstGeom>
        </p:spPr>
      </p:pic>
      <p:sp>
        <p:nvSpPr>
          <p:cNvPr id="10" name="Segnaposto testo 3"/>
          <p:cNvSpPr txBox="1">
            <a:spLocks/>
          </p:cNvSpPr>
          <p:nvPr/>
        </p:nvSpPr>
        <p:spPr>
          <a:xfrm>
            <a:off x="539552" y="6266116"/>
            <a:ext cx="3008313" cy="278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it-IT" sz="1000" dirty="0">
                <a:solidFill>
                  <a:srgbClr val="343637"/>
                </a:solidFill>
              </a:rPr>
              <a:t>Giuseppe Campagna</a:t>
            </a:r>
          </a:p>
        </p:txBody>
      </p:sp>
      <p:sp>
        <p:nvSpPr>
          <p:cNvPr id="11" name="Segnaposto testo 3"/>
          <p:cNvSpPr txBox="1">
            <a:spLocks/>
          </p:cNvSpPr>
          <p:nvPr/>
        </p:nvSpPr>
        <p:spPr>
          <a:xfrm>
            <a:off x="539552" y="6093296"/>
            <a:ext cx="3008313" cy="278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it-IT" sz="1000" dirty="0">
                <a:solidFill>
                  <a:srgbClr val="343637"/>
                </a:solidFill>
              </a:rPr>
              <a:t>TIDS/COT.M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0" y="254000"/>
            <a:ext cx="2193925" cy="5873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267744" cy="4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36" y="6039344"/>
            <a:ext cx="2504136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0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3"/>
          <p:cNvSpPr txBox="1">
            <a:spLocks/>
          </p:cNvSpPr>
          <p:nvPr userDrawn="1"/>
        </p:nvSpPr>
        <p:spPr>
          <a:xfrm>
            <a:off x="539552" y="6266116"/>
            <a:ext cx="3008313" cy="278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it-IT" sz="1000" dirty="0">
                <a:solidFill>
                  <a:srgbClr val="343637"/>
                </a:solidFill>
              </a:rPr>
              <a:t>Giuseppe Campagna</a:t>
            </a:r>
          </a:p>
        </p:txBody>
      </p:sp>
      <p:sp>
        <p:nvSpPr>
          <p:cNvPr id="15" name="Segnaposto testo 3"/>
          <p:cNvSpPr txBox="1">
            <a:spLocks/>
          </p:cNvSpPr>
          <p:nvPr userDrawn="1"/>
        </p:nvSpPr>
        <p:spPr>
          <a:xfrm>
            <a:off x="539552" y="6093296"/>
            <a:ext cx="3008313" cy="278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it-IT" sz="1000" dirty="0">
                <a:solidFill>
                  <a:srgbClr val="343637"/>
                </a:solidFill>
              </a:rPr>
              <a:t>TIDS/COT.M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36" y="6039344"/>
            <a:ext cx="2504136" cy="486000"/>
          </a:xfrm>
          <a:prstGeom prst="rect">
            <a:avLst/>
          </a:prstGeom>
        </p:spPr>
      </p:pic>
      <p:pic>
        <p:nvPicPr>
          <p:cNvPr id="8" name="Immagine 7" descr="TemplateBusiness_254x190.5_EXPO_NUOVO@1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0" t="-1" b="86512"/>
          <a:stretch/>
        </p:blipFill>
        <p:spPr>
          <a:xfrm>
            <a:off x="7901354" y="0"/>
            <a:ext cx="1242646" cy="9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olastore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Fattura Digitale per FNOMCEO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Roma maggio 2015</a:t>
            </a:r>
          </a:p>
        </p:txBody>
      </p:sp>
    </p:spTree>
    <p:extLst>
      <p:ext uri="{BB962C8B-B14F-4D97-AF65-F5344CB8AC3E}">
        <p14:creationId xmlns:p14="http://schemas.microsoft.com/office/powerpoint/2010/main" val="137805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" y="751094"/>
            <a:ext cx="8688012" cy="5210902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51520" y="2606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Acquisto da Nuvola Store – Accetta Condizioni Contrattuali</a:t>
            </a:r>
          </a:p>
        </p:txBody>
      </p:sp>
      <p:sp>
        <p:nvSpPr>
          <p:cNvPr id="7" name="Freccia a destra 6"/>
          <p:cNvSpPr/>
          <p:nvPr/>
        </p:nvSpPr>
        <p:spPr>
          <a:xfrm rot="2594903">
            <a:off x="6883931" y="3752028"/>
            <a:ext cx="941414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49276" y="2884457"/>
            <a:ext cx="2515012" cy="9752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prstClr val="white"/>
                </a:solidFill>
              </a:rPr>
              <a:t>Per andare avanti occorre accettare tutte le condizioni contrattuali </a:t>
            </a:r>
            <a:r>
              <a:rPr lang="it-IT" sz="1400" dirty="0" err="1">
                <a:solidFill>
                  <a:prstClr val="white"/>
                </a:solidFill>
              </a:rPr>
              <a:t>flaggandole</a:t>
            </a:r>
            <a:r>
              <a:rPr lang="it-IT" sz="1400" dirty="0">
                <a:solidFill>
                  <a:prstClr val="white"/>
                </a:solidFill>
              </a:rPr>
              <a:t>.</a:t>
            </a:r>
            <a:endParaRPr lang="it-IT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1520" y="2606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Acquisto da Nuvola Store – Riepilogo Ordine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6257" r="2288" b="471"/>
          <a:stretch/>
        </p:blipFill>
        <p:spPr>
          <a:xfrm>
            <a:off x="107504" y="836712"/>
            <a:ext cx="5938141" cy="5826102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 rot="8011686">
            <a:off x="5653804" y="5046930"/>
            <a:ext cx="1005469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233701" y="4077072"/>
            <a:ext cx="2515012" cy="9752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prstClr val="white"/>
                </a:solidFill>
              </a:rPr>
              <a:t>Viene calcolato il rateo canone del prezzo.</a:t>
            </a:r>
            <a:endParaRPr lang="it-IT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11156" b="5733"/>
          <a:stretch/>
        </p:blipFill>
        <p:spPr>
          <a:xfrm>
            <a:off x="119690" y="782172"/>
            <a:ext cx="6624736" cy="5213582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51520" y="2606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Acquisto da Nuvola Store – Pagina di Pagamento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6516216" y="1484784"/>
            <a:ext cx="2515012" cy="9752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prstClr val="white"/>
                </a:solidFill>
              </a:rPr>
              <a:t>Il pagamento potrà avvenire attraverso: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prstClr val="white"/>
                </a:solidFill>
              </a:rPr>
              <a:t>Paypal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prstClr val="white"/>
                </a:solidFill>
              </a:rPr>
              <a:t>Conto Telecom Italia</a:t>
            </a:r>
            <a:endParaRPr lang="it-IT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1520" y="701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Acquisto da Nuvola Store – Registrazione e forma di pagamento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51521" y="540643"/>
            <a:ext cx="8587680" cy="24121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t-IT" dirty="0">
                <a:solidFill>
                  <a:srgbClr val="003572"/>
                </a:solidFill>
                <a:latin typeface="Verdana"/>
                <a:ea typeface="Calibri"/>
                <a:cs typeface="Times New Roman"/>
              </a:rPr>
              <a:t>Se il Cliente è già presente in DB Telecom Italia acquisterà attraverso conto Telecom.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t-IT" dirty="0">
                <a:solidFill>
                  <a:srgbClr val="003572"/>
                </a:solidFill>
                <a:latin typeface="Verdana"/>
                <a:ea typeface="Calibri"/>
                <a:cs typeface="Times New Roman"/>
              </a:rPr>
              <a:t>Il cliente che in fase di registrazione inserisce i suoi dati e porta a termine correttamente l’operazione sarà un cliente Carta e pagherà attraverso </a:t>
            </a:r>
            <a:r>
              <a:rPr lang="it-IT" dirty="0" err="1">
                <a:solidFill>
                  <a:srgbClr val="003572"/>
                </a:solidFill>
                <a:latin typeface="Verdana"/>
                <a:ea typeface="Calibri"/>
                <a:cs typeface="Times New Roman"/>
              </a:rPr>
              <a:t>Paypal</a:t>
            </a:r>
            <a:r>
              <a:rPr lang="it-IT" dirty="0">
                <a:solidFill>
                  <a:srgbClr val="003572"/>
                </a:solidFill>
                <a:latin typeface="Verdana"/>
                <a:ea typeface="Calibri"/>
                <a:cs typeface="Times New Roman"/>
              </a:rPr>
              <a:t>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t-IT" dirty="0">
                <a:solidFill>
                  <a:srgbClr val="003572"/>
                </a:solidFill>
                <a:latin typeface="Verdana"/>
                <a:ea typeface="Calibri"/>
                <a:cs typeface="Times New Roman"/>
              </a:rPr>
              <a:t>Diversamente, se durante la registrazione, una volta inseriti tutti i dati, andando avanti visualizza un messaggio in basso a sinistra con scritto “P.IVA o COD.FISCALE già utilizzati” allora è già inserito in sistema e quindi potrà effettuare un recupero password. In questo caso si tratta di Cliente Conto Telecom.</a:t>
            </a:r>
          </a:p>
          <a:p>
            <a:endParaRPr lang="it-IT" dirty="0"/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8" y="2952751"/>
            <a:ext cx="7694947" cy="37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251522" y="6372226"/>
            <a:ext cx="1891604" cy="350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4205072">
            <a:off x="-19050" y="6000750"/>
            <a:ext cx="590550" cy="2095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62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356" y="475447"/>
            <a:ext cx="8229600" cy="494199"/>
          </a:xfrm>
        </p:spPr>
        <p:txBody>
          <a:bodyPr/>
          <a:lstStyle/>
          <a:p>
            <a:r>
              <a:rPr lang="it-IT" sz="2400" dirty="0"/>
              <a:t>Informazioni   introduttive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02643"/>
            <a:ext cx="7505700" cy="4853136"/>
          </a:xfrm>
        </p:spPr>
        <p:txBody>
          <a:bodyPr/>
          <a:lstStyle/>
          <a:p>
            <a:r>
              <a:rPr lang="it-IT" dirty="0"/>
              <a:t>In questa presentazione viene illustrato il percorso per acquistare il servizio Fattura Digitale su Nuvola </a:t>
            </a:r>
            <a:r>
              <a:rPr lang="it-IT" dirty="0" err="1"/>
              <a:t>Store</a:t>
            </a:r>
            <a:r>
              <a:rPr lang="it-IT" dirty="0"/>
              <a:t> ( </a:t>
            </a:r>
            <a:r>
              <a:rPr lang="it-IT" dirty="0">
                <a:hlinkClick r:id="rId2"/>
              </a:rPr>
              <a:t>www.nuvolastore.it</a:t>
            </a:r>
            <a:r>
              <a:rPr lang="it-IT" dirty="0"/>
              <a:t>) </a:t>
            </a:r>
          </a:p>
          <a:p>
            <a:r>
              <a:rPr lang="it-IT" dirty="0"/>
              <a:t>E’ necessario registrarsi a Nuvola </a:t>
            </a:r>
            <a:r>
              <a:rPr lang="it-IT" dirty="0" err="1"/>
              <a:t>Store</a:t>
            </a:r>
            <a:r>
              <a:rPr lang="it-IT" dirty="0"/>
              <a:t> con le proprie informazioni anagrafiche: può essere fatto preliminarmente all’ acquisto oppure contestualmente, prima di pagare </a:t>
            </a:r>
          </a:p>
          <a:p>
            <a:r>
              <a:rPr lang="it-IT" dirty="0"/>
              <a:t>Nelle schermate presentate non sempre c’ è coerenza fra i prezzi / sconti / valori previsti per gli associati FNOMCEO </a:t>
            </a:r>
            <a:r>
              <a:rPr lang="it-IT" dirty="0" err="1"/>
              <a:t>perchè</a:t>
            </a:r>
            <a:r>
              <a:rPr lang="it-IT" dirty="0"/>
              <a:t> esse sono state prelevate da un «ambiente di collaudo», perciò bisogna soffermarsi sul  percorso e non sui valori esposti </a:t>
            </a:r>
          </a:p>
          <a:p>
            <a:r>
              <a:rPr lang="it-IT" dirty="0"/>
              <a:t>Telecom Italia si riserva il diritto di verificare che l’ acquirente del servizio abbia diritto alle condizioni riservate agli associati FNOMCEO; in caso negativo non procederà all’ attivazione del servizio</a:t>
            </a:r>
          </a:p>
          <a:p>
            <a:r>
              <a:rPr lang="it-IT" dirty="0"/>
              <a:t>Per informazioni e acquisti è disponibile il </a:t>
            </a:r>
            <a:r>
              <a:rPr lang="it-IT" dirty="0">
                <a:solidFill>
                  <a:srgbClr val="00B050"/>
                </a:solidFill>
              </a:rPr>
              <a:t>Numero Verde 800 405 800 </a:t>
            </a:r>
            <a:r>
              <a:rPr lang="it-IT" dirty="0"/>
              <a:t>, disponibile dal lunedì al venerdì dalle 9 alle 18,30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826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521524"/>
          </a:xfrm>
        </p:spPr>
        <p:txBody>
          <a:bodyPr anchor="ctr"/>
          <a:lstStyle/>
          <a:p>
            <a:r>
              <a:rPr lang="it-IT" b="1" dirty="0"/>
              <a:t>Acquisto da Nuvola Store - Home Page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010104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2691103">
            <a:off x="5350065" y="644953"/>
            <a:ext cx="761332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 rot="18609199">
            <a:off x="3965615" y="4823345"/>
            <a:ext cx="761332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9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51520" y="2606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Acquisto Profilo PA Plus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" y="895974"/>
            <a:ext cx="6239854" cy="5571735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9766912">
            <a:off x="3587794" y="5765486"/>
            <a:ext cx="745827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023797" y="5067300"/>
            <a:ext cx="1643578" cy="6146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prstClr val="white"/>
                </a:solidFill>
              </a:rPr>
              <a:t>Selezionare ESCLUSIVAMENTE  il profilo PA Plus </a:t>
            </a:r>
          </a:p>
        </p:txBody>
      </p:sp>
    </p:spTree>
    <p:extLst>
      <p:ext uri="{BB962C8B-B14F-4D97-AF65-F5344CB8AC3E}">
        <p14:creationId xmlns:p14="http://schemas.microsoft.com/office/powerpoint/2010/main" val="199186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6435038" cy="613573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044655" y="5949280"/>
            <a:ext cx="33565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51520" y="2606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Inserimento nel Carrello</a:t>
            </a:r>
          </a:p>
        </p:txBody>
      </p:sp>
      <p:sp>
        <p:nvSpPr>
          <p:cNvPr id="7" name="Freccia a destra 6"/>
          <p:cNvSpPr/>
          <p:nvPr/>
        </p:nvSpPr>
        <p:spPr>
          <a:xfrm rot="9819349">
            <a:off x="4451214" y="6338157"/>
            <a:ext cx="761332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9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17" y="1084993"/>
            <a:ext cx="7443564" cy="4688014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51520" y="2606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Pagina di proposta di altri acquisti </a:t>
            </a:r>
          </a:p>
        </p:txBody>
      </p:sp>
      <p:sp>
        <p:nvSpPr>
          <p:cNvPr id="4" name="Freccia a destra 3"/>
          <p:cNvSpPr/>
          <p:nvPr/>
        </p:nvSpPr>
        <p:spPr>
          <a:xfrm rot="20320907">
            <a:off x="4999281" y="2388265"/>
            <a:ext cx="745827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23722" y="2525483"/>
            <a:ext cx="1889566" cy="9752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prstClr val="white"/>
                </a:solidFill>
              </a:rPr>
              <a:t>Nel riepilogo viene visualizzato il prezzo in promo globale attivo su Nuvola Store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62632" y="1973982"/>
            <a:ext cx="2081805" cy="87229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 rot="12630848">
            <a:off x="8041946" y="3291781"/>
            <a:ext cx="745827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2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" y="815581"/>
            <a:ext cx="7286104" cy="5997795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51520" y="2606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Inserimento Codice Promozione dedicato associati FNOMCEO – </a:t>
            </a:r>
            <a:r>
              <a:rPr lang="it-IT" b="1" dirty="0" err="1"/>
              <a:t>FDfnomceo</a:t>
            </a:r>
            <a:r>
              <a:rPr lang="it-IT" b="1" dirty="0"/>
              <a:t> </a:t>
            </a:r>
          </a:p>
        </p:txBody>
      </p:sp>
      <p:sp>
        <p:nvSpPr>
          <p:cNvPr id="6" name="Freccia a destra 5"/>
          <p:cNvSpPr/>
          <p:nvPr/>
        </p:nvSpPr>
        <p:spPr>
          <a:xfrm rot="13040648">
            <a:off x="2562567" y="5571296"/>
            <a:ext cx="745827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55776" y="5882746"/>
            <a:ext cx="2515012" cy="9752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prstClr val="white"/>
                </a:solidFill>
              </a:rPr>
              <a:t>In questo riquadro andrà inserito il codice promo : </a:t>
            </a:r>
            <a:r>
              <a:rPr lang="it-IT" sz="1200" b="1" dirty="0" err="1"/>
              <a:t>FDfnomceo</a:t>
            </a:r>
            <a:endParaRPr lang="it-IT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6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7165"/>
          <a:stretch/>
        </p:blipFill>
        <p:spPr>
          <a:xfrm>
            <a:off x="213571" y="758022"/>
            <a:ext cx="7171586" cy="601986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920798" y="4627268"/>
            <a:ext cx="2090080" cy="49182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 rot="18527761">
            <a:off x="3099521" y="5324196"/>
            <a:ext cx="745827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22708" y="5461416"/>
            <a:ext cx="2515012" cy="9752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prstClr val="white"/>
                </a:solidFill>
              </a:rPr>
              <a:t>Una volta inserito il codice bisogna cliccare sul </a:t>
            </a:r>
            <a:r>
              <a:rPr lang="it-IT" sz="1400" dirty="0" err="1">
                <a:solidFill>
                  <a:prstClr val="white"/>
                </a:solidFill>
              </a:rPr>
              <a:t>flag</a:t>
            </a:r>
            <a:r>
              <a:rPr lang="it-IT" sz="1400" dirty="0">
                <a:solidFill>
                  <a:prstClr val="white"/>
                </a:solidFill>
              </a:rPr>
              <a:t> per validarlo</a:t>
            </a:r>
            <a:endParaRPr lang="it-IT" sz="1200" dirty="0">
              <a:solidFill>
                <a:prstClr val="white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51520" y="213023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Inserimento Codice Promozione dedicato associati FNOMCEO – </a:t>
            </a:r>
            <a:r>
              <a:rPr lang="it-IT" b="1" dirty="0" err="1"/>
              <a:t>FDfnomceo</a:t>
            </a:r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80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" y="1042778"/>
            <a:ext cx="7308363" cy="5739704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51520" y="260648"/>
            <a:ext cx="7772400" cy="521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Validazione Codice Promozione dedicato – </a:t>
            </a:r>
            <a:r>
              <a:rPr lang="it-IT" b="1" dirty="0" err="1"/>
              <a:t>FDfnomceo</a:t>
            </a:r>
            <a:r>
              <a:rPr lang="it-IT" b="1" dirty="0"/>
              <a:t> </a:t>
            </a:r>
          </a:p>
        </p:txBody>
      </p:sp>
      <p:sp>
        <p:nvSpPr>
          <p:cNvPr id="8" name="Freccia a destra 7"/>
          <p:cNvSpPr/>
          <p:nvPr/>
        </p:nvSpPr>
        <p:spPr>
          <a:xfrm rot="18527761">
            <a:off x="5675665" y="5395898"/>
            <a:ext cx="745827" cy="2744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495167" y="5682712"/>
            <a:ext cx="2515012" cy="9752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prstClr val="white"/>
                </a:solidFill>
              </a:rPr>
              <a:t>Recepito il codice verrà applicatolo sconto di 15€ rispetto al prezzo originario.</a:t>
            </a:r>
            <a:endParaRPr lang="it-IT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98806"/>
      </p:ext>
    </p:extLst>
  </p:cSld>
  <p:clrMapOvr>
    <a:masterClrMapping/>
  </p:clrMapOvr>
</p:sld>
</file>

<file path=ppt/theme/theme1.xml><?xml version="1.0" encoding="utf-8"?>
<a:theme xmlns:a="http://schemas.openxmlformats.org/drawingml/2006/main" name="4-3 Template ppt 15 07 2013">
  <a:themeElements>
    <a:clrScheme name="Telecom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4A4F"/>
      </a:accent1>
      <a:accent2>
        <a:srgbClr val="A40013"/>
      </a:accent2>
      <a:accent3>
        <a:srgbClr val="8064A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Telecom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4A4F"/>
      </a:accent1>
      <a:accent2>
        <a:srgbClr val="A40013"/>
      </a:accent2>
      <a:accent3>
        <a:srgbClr val="8064A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ersonalizza struttura">
  <a:themeElements>
    <a:clrScheme name="Telecom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4A4F"/>
      </a:accent1>
      <a:accent2>
        <a:srgbClr val="A40013"/>
      </a:accent2>
      <a:accent3>
        <a:srgbClr val="8064A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415</Words>
  <Application>Microsoft Office PowerPoint</Application>
  <PresentationFormat>Presentazione su schermo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 MT</vt:lpstr>
      <vt:lpstr>Symbol</vt:lpstr>
      <vt:lpstr>Verdana</vt:lpstr>
      <vt:lpstr>4-3 Template ppt 15 07 2013</vt:lpstr>
      <vt:lpstr>1_Personalizza struttura</vt:lpstr>
      <vt:lpstr>Personalizza struttura</vt:lpstr>
      <vt:lpstr>Fattura Digitale per FNOMCEO</vt:lpstr>
      <vt:lpstr>Informazioni   introduttive </vt:lpstr>
      <vt:lpstr>Acquisto da Nuvola Store - Home Page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Fattura Digitale</dc:title>
  <dc:creator>Campagna Giuseppe</dc:creator>
  <cp:lastModifiedBy>Carla</cp:lastModifiedBy>
  <cp:revision>10</cp:revision>
  <dcterms:created xsi:type="dcterms:W3CDTF">2015-05-14T14:17:54Z</dcterms:created>
  <dcterms:modified xsi:type="dcterms:W3CDTF">2022-02-16T11:23:11Z</dcterms:modified>
</cp:coreProperties>
</file>